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6F956-F67F-47BB-9C73-A8164BDCD04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800100" y="492760"/>
            <a:ext cx="7543800" cy="1419225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49705" y="2229485"/>
            <a:ext cx="624395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289750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430270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3904615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3789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491172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49705" y="1033780"/>
            <a:ext cx="624395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27220" y="1828800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55700" y="2615565"/>
            <a:ext cx="6577965" cy="187706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366395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279525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459865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8770" y="492760"/>
            <a:ext cx="8505825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611505" y="1572260"/>
            <a:ext cx="7920990" cy="43357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615315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528445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328295" y="1708785"/>
            <a:ext cx="8487410" cy="4199255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8805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410845" y="1352550"/>
            <a:ext cx="8322310" cy="455549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85210" y="492760"/>
            <a:ext cx="19729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0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9128-49F3-443E-86F5-B7424820B062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197B-9D1E-43E7-B179-C818D7CEE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0100" y="492760"/>
            <a:ext cx="7543800" cy="1419225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449705" y="2229485"/>
            <a:ext cx="624395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Woodland School District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289750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430270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3904615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3789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491172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a39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a39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a39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a39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a39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a39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a39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a39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a39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a39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449705" y="1033780"/>
            <a:ext cx="624395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Woodland School District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220" y="1828800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155700" y="2615565"/>
            <a:ext cx="6577965" cy="187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155 (79%)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166 (86%) of Grade 8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155 (79%)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103 (44%)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a39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a39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a39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a39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a39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a39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a39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a39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a39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a39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a39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a39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a39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a39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a39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a39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366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/>
            </a:br>
            <a:r>
              <a:rPr lang="en-US" sz="1000" i="1" dirty="0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type="title" idx="3"/>
          </p:nvPr>
        </p:nvSpPr>
        <p:spPr>
          <a:xfrm>
            <a:off x="228600" y="1279525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a39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459865"/>
            <a:ext cx="8686800" cy="429768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a39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a39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a39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a39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a39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a39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x="8505825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Children's Hope Scale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a39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05" y="1572260"/>
            <a:ext cx="7920990" cy="433578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a39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a39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a39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a39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a39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615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/>
            </a:br>
            <a:r>
              <a:rPr lang="en-US" sz="1200" i="1" dirty="0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type="title" idx="3"/>
          </p:nvPr>
        </p:nvSpPr>
        <p:spPr>
          <a:xfrm>
            <a:off x="228600" y="1528445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a39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8295" y="1708785"/>
            <a:ext cx="8487410" cy="4199255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a39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a39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x="8218805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a39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0845" y="1352550"/>
            <a:ext cx="8322310" cy="455549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a39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a39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a39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x="19729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a39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a39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a39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a39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a39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a39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a39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a39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a39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a39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Woodland School District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066197B-9D1E-43E7-B179-C818D7CEE006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1129</Words>
  <Application>Microsoft Macintosh PowerPoint</Application>
  <PresentationFormat>Custom</PresentationFormat>
  <Paragraphs>285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Helvetica</vt:lpstr>
      <vt:lpstr>Times New Roman Uni</vt:lpstr>
      <vt:lpstr>ODS Light</vt:lpstr>
      <vt:lpstr>PowerPoint Presentation</vt:lpstr>
      <vt:lpstr>PowerPoint Presentation</vt:lpstr>
      <vt:lpstr>Current Cigarette Smoking</vt:lpstr>
      <vt:lpstr>Current E-Cigarette Smoking or Vaping</vt:lpstr>
      <vt:lpstr>PowerPoint Presentation</vt:lpstr>
      <vt:lpstr>Lifetime Alcohol Use</vt:lpstr>
      <vt:lpstr>Current Alcohol Use</vt:lpstr>
      <vt:lpstr>Current Binge Drinking</vt:lpstr>
      <vt:lpstr>PowerPoint Presentation</vt:lpstr>
      <vt:lpstr>Lifetime Marijuana Use</vt:lpstr>
      <vt:lpstr>Current Marijuana Use</vt:lpstr>
      <vt:lpstr>Current Illegal Drug Use</vt:lpstr>
      <vt:lpstr>Current Prescription Drug Use</vt:lpstr>
      <vt:lpstr>Current Over-the-Counter Drug Use</vt:lpstr>
      <vt:lpstr>Alcohol Drinking while Using Marijuana</vt:lpstr>
      <vt:lpstr>Substance Use at School</vt:lpstr>
      <vt:lpstr>Tobacco Use on School Property</vt:lpstr>
      <vt:lpstr>E-Cigarette Use on School Property</vt:lpstr>
      <vt:lpstr>Alcohol Use on School Property</vt:lpstr>
      <vt:lpstr>Marijuana Use on School Property</vt:lpstr>
      <vt:lpstr>Riding with a Drinking Driver</vt:lpstr>
      <vt:lpstr>Riding With a Recent Marijuana User</vt:lpstr>
      <vt:lpstr>Perception of Neighborhood Norms - Alcohol</vt:lpstr>
      <vt:lpstr>Perception of Neighborhood Norms - Smoking</vt:lpstr>
      <vt:lpstr>Perception of Neighborhood Norms - Marijuana</vt:lpstr>
      <vt:lpstr>Perceived Availability of Alcohol</vt:lpstr>
      <vt:lpstr>Perceived Availability of Cigarettes</vt:lpstr>
      <vt:lpstr>Perceived Availability of Marijuana</vt:lpstr>
      <vt:lpstr>Perceived Risk of Regular Alcohol Use</vt:lpstr>
      <vt:lpstr>Perceived Risk of Regular Cigarette Smoking</vt:lpstr>
      <vt:lpstr>Perceived Risk of E-Cigarette Smoking or Vaping</vt:lpstr>
      <vt:lpstr>Perceived Risk of Regular Marijuana Use</vt:lpstr>
      <vt:lpstr>Enjoyment of School</vt:lpstr>
      <vt:lpstr>Skipping School</vt:lpstr>
      <vt:lpstr>Bullying</vt:lpstr>
      <vt:lpstr>School Tries to Stop Bullying</vt:lpstr>
      <vt:lpstr>Students Know How to Report Bullying</vt:lpstr>
      <vt:lpstr>Feeling Safe at School</vt:lpstr>
      <vt:lpstr>Opportunities for School Involvement</vt:lpstr>
      <vt:lpstr>Physical Fighting</vt:lpstr>
      <vt:lpstr>PowerPoint Presentation</vt:lpstr>
      <vt:lpstr>Gang Membership</vt:lpstr>
      <vt:lpstr>Walking/Biking To or From School</vt:lpstr>
      <vt:lpstr>Eating Breakfast</vt:lpstr>
      <vt:lpstr>Sleep on a School Night</vt:lpstr>
      <vt:lpstr>Excessive Sugar Sweetened Beverages Consumption</vt:lpstr>
      <vt:lpstr>Excessive Television/Video Game Use</vt:lpstr>
      <vt:lpstr>60 Minutes of Physical Activity per Day</vt:lpstr>
      <vt:lpstr>Obesity</vt:lpstr>
      <vt:lpstr>Current Asthma</vt:lpstr>
      <vt:lpstr>Lifetime Sex</vt:lpstr>
      <vt:lpstr>PowerPoint Presentation</vt:lpstr>
      <vt:lpstr>PowerPoint Presentation</vt:lpstr>
      <vt:lpstr>Lifetime Sexual Abuse</vt:lpstr>
      <vt:lpstr>Access to Dental Care</vt:lpstr>
      <vt:lpstr>Depression</vt:lpstr>
      <vt:lpstr>Contemplation of Suicide</vt:lpstr>
      <vt:lpstr>Someone in Community to Talk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Michael Green</cp:lastModifiedBy>
  <cp:revision>3</cp:revision>
  <dcterms:created xsi:type="dcterms:W3CDTF">2019-03-18T01:28:12Z</dcterms:created>
  <dcterms:modified xsi:type="dcterms:W3CDTF">2019-04-04T15:52:31Z</dcterms:modified>
</cp:coreProperties>
</file>